
<file path=[Content_Types].xml><?xml version="1.0" encoding="utf-8"?>
<Types xmlns="http://schemas.openxmlformats.org/package/2006/content-types">
  <Override PartName="/ppt/slideLayouts/slideLayout18.xml" ContentType="application/vnd.openxmlformats-officedocument.presentationml.slideLayout+xml"/>
  <Override PartName="/ppt/slideLayouts/slideLayout1.xml" ContentType="application/vnd.openxmlformats-officedocument.presentationml.slideLayout+xml"/>
  <Default Extension="rels" ContentType="application/vnd.openxmlformats-package.relationships+xml"/>
  <Default Extension="jpeg" ContentType="image/jpeg"/>
  <Default Extension="xml" ContentType="application/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Override PartName="/ppt/diagrams/quickStyle1.xml" ContentType="application/vnd.openxmlformats-officedocument.drawingml.diagramStyle+xml"/>
  <Default Extension="bin" ContentType="application/vnd.openxmlformats-officedocument.presentationml.printerSettings"/>
  <Override PartName="/ppt/slideLayouts/slideLayout17.xml" ContentType="application/vnd.openxmlformats-officedocument.presentationml.slideLayout+xml"/>
  <Override PartName="/ppt/diagrams/colors1.xml" ContentType="application/vnd.openxmlformats-officedocument.drawingml.diagramColors+xml"/>
  <Override PartName="/ppt/viewProps.xml" ContentType="application/vnd.openxmlformats-officedocument.presentationml.viewProps+xml"/>
  <Override PartName="/ppt/slideLayouts/slideLayout9.xml" ContentType="application/vnd.openxmlformats-officedocument.presentationml.slideLayout+xml"/>
  <Override PartName="/ppt/slideLayouts/slideLayout15.xml" ContentType="application/vnd.openxmlformats-officedocument.presentationml.slideLayout+xml"/>
  <Override PartName="/ppt/presentation.xml" ContentType="application/vnd.openxmlformats-officedocument.presentationml.presentation.main+xml"/>
  <Override PartName="/ppt/diagrams/data1.xml" ContentType="application/vnd.openxmlformats-officedocument.drawingml.diagramData+xml"/>
  <Override PartName="/ppt/diagrams/drawing1.xml" ContentType="application/vnd.ms-office.drawingml.diagramDrawing+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Layouts/slideLayout13.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diagrams/layout1.xml" ContentType="application/vnd.openxmlformats-officedocument.drawingml.diagramLayout+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89" r:id="rId1"/>
  </p:sldMasterIdLst>
  <p:notesMasterIdLst>
    <p:notesMasterId r:id="rId9"/>
  </p:notesMasterIdLst>
  <p:handoutMasterIdLst>
    <p:handoutMasterId r:id="rId10"/>
  </p:handoutMasterIdLst>
  <p:sldIdLst>
    <p:sldId id="256" r:id="rId2"/>
    <p:sldId id="257" r:id="rId3"/>
    <p:sldId id="258" r:id="rId4"/>
    <p:sldId id="260" r:id="rId5"/>
    <p:sldId id="259"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3" d="100"/>
          <a:sy n="93" d="100"/>
        </p:scale>
        <p:origin x="-12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0CEA99-5588-0145-BB8E-FB9E608245E6}"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82B92366-DE6B-0843-8A31-4C89C4F0B6E0}">
      <dgm:prSet custT="1"/>
      <dgm:spPr/>
      <dgm:t>
        <a:bodyPr/>
        <a:lstStyle/>
        <a:p>
          <a:pPr rtl="0"/>
          <a:r>
            <a:rPr lang="en-US" sz="2800" dirty="0" smtClean="0"/>
            <a:t>July release by CII</a:t>
          </a:r>
          <a:endParaRPr lang="en-US" sz="2800" dirty="0"/>
        </a:p>
      </dgm:t>
    </dgm:pt>
    <dgm:pt modelId="{76046EFC-6FC5-394F-BFC9-ECA635AA2CD5}" type="parTrans" cxnId="{89B66680-7A73-2749-A046-0C302984D9EA}">
      <dgm:prSet/>
      <dgm:spPr/>
      <dgm:t>
        <a:bodyPr/>
        <a:lstStyle/>
        <a:p>
          <a:endParaRPr lang="en-US"/>
        </a:p>
      </dgm:t>
    </dgm:pt>
    <dgm:pt modelId="{F5FBC789-0930-C54A-A22C-4A478CC43CA8}" type="sibTrans" cxnId="{89B66680-7A73-2749-A046-0C302984D9EA}">
      <dgm:prSet/>
      <dgm:spPr/>
      <dgm:t>
        <a:bodyPr/>
        <a:lstStyle/>
        <a:p>
          <a:endParaRPr lang="en-US"/>
        </a:p>
      </dgm:t>
    </dgm:pt>
    <dgm:pt modelId="{4B7D1B73-BE13-5D46-B98D-FEF227DC941A}">
      <dgm:prSet custT="1"/>
      <dgm:spPr/>
      <dgm:t>
        <a:bodyPr/>
        <a:lstStyle/>
        <a:p>
          <a:pPr rtl="0"/>
          <a:r>
            <a:rPr lang="en-US" sz="2800" dirty="0" smtClean="0"/>
            <a:t>Lauren </a:t>
          </a:r>
          <a:r>
            <a:rPr lang="en-US" sz="2800" dirty="0" err="1" smtClean="0"/>
            <a:t>Morando</a:t>
          </a:r>
          <a:r>
            <a:rPr lang="en-US" sz="2800" dirty="0" smtClean="0"/>
            <a:t> Rhim</a:t>
          </a:r>
          <a:endParaRPr lang="en-US" sz="2800" dirty="0"/>
        </a:p>
      </dgm:t>
    </dgm:pt>
    <dgm:pt modelId="{528C0556-8B4E-D945-9E23-3D60C99EF981}" type="parTrans" cxnId="{9E0D5E76-7392-B64E-86A4-AA2374DE2959}">
      <dgm:prSet/>
      <dgm:spPr/>
      <dgm:t>
        <a:bodyPr/>
        <a:lstStyle/>
        <a:p>
          <a:endParaRPr lang="en-US"/>
        </a:p>
      </dgm:t>
    </dgm:pt>
    <dgm:pt modelId="{0EE726A1-E8CC-CD4C-8409-99FF2B9197FA}" type="sibTrans" cxnId="{9E0D5E76-7392-B64E-86A4-AA2374DE2959}">
      <dgm:prSet/>
      <dgm:spPr/>
      <dgm:t>
        <a:bodyPr/>
        <a:lstStyle/>
        <a:p>
          <a:endParaRPr lang="en-US"/>
        </a:p>
      </dgm:t>
    </dgm:pt>
    <dgm:pt modelId="{E2EFE2AB-0B5B-2542-8CDE-D1852B420BC8}">
      <dgm:prSet custT="1"/>
      <dgm:spPr/>
      <dgm:t>
        <a:bodyPr/>
        <a:lstStyle/>
        <a:p>
          <a:pPr rtl="0"/>
          <a:r>
            <a:rPr lang="en-US" sz="2800" dirty="0" err="1" smtClean="0"/>
            <a:t>Lauren_Rhim@LMRConsulting.us</a:t>
          </a:r>
          <a:endParaRPr lang="en-US" sz="2800" dirty="0"/>
        </a:p>
      </dgm:t>
    </dgm:pt>
    <dgm:pt modelId="{8E80BAC4-79CB-274D-9E5F-17E3F7DEE5BB}" type="parTrans" cxnId="{D70E67EF-419B-3D4E-9B79-38780E736BAB}">
      <dgm:prSet/>
      <dgm:spPr/>
      <dgm:t>
        <a:bodyPr/>
        <a:lstStyle/>
        <a:p>
          <a:endParaRPr lang="en-US"/>
        </a:p>
      </dgm:t>
    </dgm:pt>
    <dgm:pt modelId="{A0F2263D-03D0-1544-9247-45A8D6A80F0A}" type="sibTrans" cxnId="{D70E67EF-419B-3D4E-9B79-38780E736BAB}">
      <dgm:prSet/>
      <dgm:spPr/>
      <dgm:t>
        <a:bodyPr/>
        <a:lstStyle/>
        <a:p>
          <a:endParaRPr lang="en-US"/>
        </a:p>
      </dgm:t>
    </dgm:pt>
    <dgm:pt modelId="{948481A2-B63C-624A-A5BD-108B9404F405}" type="pres">
      <dgm:prSet presAssocID="{6D0CEA99-5588-0145-BB8E-FB9E608245E6}" presName="linear" presStyleCnt="0">
        <dgm:presLayoutVars>
          <dgm:animLvl val="lvl"/>
          <dgm:resizeHandles val="exact"/>
        </dgm:presLayoutVars>
      </dgm:prSet>
      <dgm:spPr/>
      <dgm:t>
        <a:bodyPr/>
        <a:lstStyle/>
        <a:p>
          <a:endParaRPr lang="en-US"/>
        </a:p>
      </dgm:t>
    </dgm:pt>
    <dgm:pt modelId="{3AB189EF-5098-A842-A222-4FDBF0F5409B}" type="pres">
      <dgm:prSet presAssocID="{82B92366-DE6B-0843-8A31-4C89C4F0B6E0}" presName="parentText" presStyleLbl="node1" presStyleIdx="0" presStyleCnt="3">
        <dgm:presLayoutVars>
          <dgm:chMax val="0"/>
          <dgm:bulletEnabled val="1"/>
        </dgm:presLayoutVars>
      </dgm:prSet>
      <dgm:spPr/>
      <dgm:t>
        <a:bodyPr/>
        <a:lstStyle/>
        <a:p>
          <a:endParaRPr lang="en-US"/>
        </a:p>
      </dgm:t>
    </dgm:pt>
    <dgm:pt modelId="{85B506C9-FC65-3241-AA32-9E1669BD1EDA}" type="pres">
      <dgm:prSet presAssocID="{F5FBC789-0930-C54A-A22C-4A478CC43CA8}" presName="spacer" presStyleCnt="0"/>
      <dgm:spPr/>
    </dgm:pt>
    <dgm:pt modelId="{F1A89C36-20ED-4644-9F8A-4F6B41A57D0C}" type="pres">
      <dgm:prSet presAssocID="{4B7D1B73-BE13-5D46-B98D-FEF227DC941A}" presName="parentText" presStyleLbl="node1" presStyleIdx="1" presStyleCnt="3">
        <dgm:presLayoutVars>
          <dgm:chMax val="0"/>
          <dgm:bulletEnabled val="1"/>
        </dgm:presLayoutVars>
      </dgm:prSet>
      <dgm:spPr/>
      <dgm:t>
        <a:bodyPr/>
        <a:lstStyle/>
        <a:p>
          <a:endParaRPr lang="en-US"/>
        </a:p>
      </dgm:t>
    </dgm:pt>
    <dgm:pt modelId="{4291819B-ECC6-1442-9290-145CDA97467F}" type="pres">
      <dgm:prSet presAssocID="{0EE726A1-E8CC-CD4C-8409-99FF2B9197FA}" presName="spacer" presStyleCnt="0"/>
      <dgm:spPr/>
    </dgm:pt>
    <dgm:pt modelId="{F1D5D81A-AB65-404E-AD7C-04EDA0B44011}" type="pres">
      <dgm:prSet presAssocID="{E2EFE2AB-0B5B-2542-8CDE-D1852B420BC8}" presName="parentText" presStyleLbl="node1" presStyleIdx="2" presStyleCnt="3">
        <dgm:presLayoutVars>
          <dgm:chMax val="0"/>
          <dgm:bulletEnabled val="1"/>
        </dgm:presLayoutVars>
      </dgm:prSet>
      <dgm:spPr/>
      <dgm:t>
        <a:bodyPr/>
        <a:lstStyle/>
        <a:p>
          <a:endParaRPr lang="en-US"/>
        </a:p>
      </dgm:t>
    </dgm:pt>
  </dgm:ptLst>
  <dgm:cxnLst>
    <dgm:cxn modelId="{472BADC5-4CAD-9A49-A606-71E8CD2F8C39}" type="presOf" srcId="{82B92366-DE6B-0843-8A31-4C89C4F0B6E0}" destId="{3AB189EF-5098-A842-A222-4FDBF0F5409B}" srcOrd="0" destOrd="0" presId="urn:microsoft.com/office/officeart/2005/8/layout/vList2"/>
    <dgm:cxn modelId="{5884E596-BCC7-9841-8F2C-3AB11DD0404C}" type="presOf" srcId="{E2EFE2AB-0B5B-2542-8CDE-D1852B420BC8}" destId="{F1D5D81A-AB65-404E-AD7C-04EDA0B44011}" srcOrd="0" destOrd="0" presId="urn:microsoft.com/office/officeart/2005/8/layout/vList2"/>
    <dgm:cxn modelId="{7AEBB961-6807-DD40-B30E-53A97A3B8538}" type="presOf" srcId="{6D0CEA99-5588-0145-BB8E-FB9E608245E6}" destId="{948481A2-B63C-624A-A5BD-108B9404F405}" srcOrd="0" destOrd="0" presId="urn:microsoft.com/office/officeart/2005/8/layout/vList2"/>
    <dgm:cxn modelId="{D70E67EF-419B-3D4E-9B79-38780E736BAB}" srcId="{6D0CEA99-5588-0145-BB8E-FB9E608245E6}" destId="{E2EFE2AB-0B5B-2542-8CDE-D1852B420BC8}" srcOrd="2" destOrd="0" parTransId="{8E80BAC4-79CB-274D-9E5F-17E3F7DEE5BB}" sibTransId="{A0F2263D-03D0-1544-9247-45A8D6A80F0A}"/>
    <dgm:cxn modelId="{1CFF9709-418A-B446-93E4-483CEEEDEB78}" type="presOf" srcId="{4B7D1B73-BE13-5D46-B98D-FEF227DC941A}" destId="{F1A89C36-20ED-4644-9F8A-4F6B41A57D0C}" srcOrd="0" destOrd="0" presId="urn:microsoft.com/office/officeart/2005/8/layout/vList2"/>
    <dgm:cxn modelId="{89B66680-7A73-2749-A046-0C302984D9EA}" srcId="{6D0CEA99-5588-0145-BB8E-FB9E608245E6}" destId="{82B92366-DE6B-0843-8A31-4C89C4F0B6E0}" srcOrd="0" destOrd="0" parTransId="{76046EFC-6FC5-394F-BFC9-ECA635AA2CD5}" sibTransId="{F5FBC789-0930-C54A-A22C-4A478CC43CA8}"/>
    <dgm:cxn modelId="{9E0D5E76-7392-B64E-86A4-AA2374DE2959}" srcId="{6D0CEA99-5588-0145-BB8E-FB9E608245E6}" destId="{4B7D1B73-BE13-5D46-B98D-FEF227DC941A}" srcOrd="1" destOrd="0" parTransId="{528C0556-8B4E-D945-9E23-3D60C99EF981}" sibTransId="{0EE726A1-E8CC-CD4C-8409-99FF2B9197FA}"/>
    <dgm:cxn modelId="{27C7F166-AF47-8F43-A7C0-EAD1F0599AB6}" type="presParOf" srcId="{948481A2-B63C-624A-A5BD-108B9404F405}" destId="{3AB189EF-5098-A842-A222-4FDBF0F5409B}" srcOrd="0" destOrd="0" presId="urn:microsoft.com/office/officeart/2005/8/layout/vList2"/>
    <dgm:cxn modelId="{074FAFEA-9E68-8048-B838-03AAF274EAA6}" type="presParOf" srcId="{948481A2-B63C-624A-A5BD-108B9404F405}" destId="{85B506C9-FC65-3241-AA32-9E1669BD1EDA}" srcOrd="1" destOrd="0" presId="urn:microsoft.com/office/officeart/2005/8/layout/vList2"/>
    <dgm:cxn modelId="{F4788C7C-6819-704B-8AF4-FB64566532D9}" type="presParOf" srcId="{948481A2-B63C-624A-A5BD-108B9404F405}" destId="{F1A89C36-20ED-4644-9F8A-4F6B41A57D0C}" srcOrd="2" destOrd="0" presId="urn:microsoft.com/office/officeart/2005/8/layout/vList2"/>
    <dgm:cxn modelId="{3FCE8A20-EA66-754C-A9E4-3D28238F305C}" type="presParOf" srcId="{948481A2-B63C-624A-A5BD-108B9404F405}" destId="{4291819B-ECC6-1442-9290-145CDA97467F}" srcOrd="3" destOrd="0" presId="urn:microsoft.com/office/officeart/2005/8/layout/vList2"/>
    <dgm:cxn modelId="{0F0D9239-B6B2-7046-B7EC-F91BEA659966}" type="presParOf" srcId="{948481A2-B63C-624A-A5BD-108B9404F405}" destId="{F1D5D81A-AB65-404E-AD7C-04EDA0B44011}"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AB189EF-5098-A842-A222-4FDBF0F5409B}">
      <dsp:nvSpPr>
        <dsp:cNvPr id="0" name=""/>
        <dsp:cNvSpPr/>
      </dsp:nvSpPr>
      <dsp:spPr>
        <a:xfrm>
          <a:off x="0" y="7701"/>
          <a:ext cx="6508377" cy="1179360"/>
        </a:xfrm>
        <a:prstGeom prst="roundRect">
          <a:avLst/>
        </a:prstGeom>
        <a:gradFill rotWithShape="0">
          <a:gsLst>
            <a:gs pos="0">
              <a:schemeClr val="accent1">
                <a:hueOff val="0"/>
                <a:satOff val="0"/>
                <a:lumOff val="0"/>
                <a:alphaOff val="0"/>
                <a:shade val="70000"/>
                <a:satMod val="120000"/>
              </a:schemeClr>
            </a:gs>
            <a:gs pos="35000">
              <a:schemeClr val="accent1">
                <a:hueOff val="0"/>
                <a:satOff val="0"/>
                <a:lumOff val="0"/>
                <a:alphaOff val="0"/>
                <a:shade val="100000"/>
                <a:satMod val="150000"/>
              </a:schemeClr>
            </a:gs>
            <a:gs pos="70000">
              <a:schemeClr val="accent1">
                <a:hueOff val="0"/>
                <a:satOff val="0"/>
                <a:lumOff val="0"/>
                <a:alphaOff val="0"/>
                <a:tint val="100000"/>
                <a:shade val="100000"/>
                <a:satMod val="200000"/>
                <a:greenMod val="100000"/>
              </a:schemeClr>
            </a:gs>
            <a:gs pos="100000">
              <a:schemeClr val="accent1">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July release by CII</a:t>
          </a:r>
          <a:endParaRPr lang="en-US" sz="2800" kern="1200" dirty="0"/>
        </a:p>
      </dsp:txBody>
      <dsp:txXfrm>
        <a:off x="0" y="7701"/>
        <a:ext cx="6508377" cy="1179360"/>
      </dsp:txXfrm>
    </dsp:sp>
    <dsp:sp modelId="{F1A89C36-20ED-4644-9F8A-4F6B41A57D0C}">
      <dsp:nvSpPr>
        <dsp:cNvPr id="0" name=""/>
        <dsp:cNvSpPr/>
      </dsp:nvSpPr>
      <dsp:spPr>
        <a:xfrm>
          <a:off x="0" y="1368501"/>
          <a:ext cx="6508377" cy="1179360"/>
        </a:xfrm>
        <a:prstGeom prst="roundRect">
          <a:avLst/>
        </a:prstGeom>
        <a:gradFill rotWithShape="0">
          <a:gsLst>
            <a:gs pos="0">
              <a:schemeClr val="accent1">
                <a:hueOff val="0"/>
                <a:satOff val="0"/>
                <a:lumOff val="0"/>
                <a:alphaOff val="0"/>
                <a:shade val="70000"/>
                <a:satMod val="120000"/>
              </a:schemeClr>
            </a:gs>
            <a:gs pos="35000">
              <a:schemeClr val="accent1">
                <a:hueOff val="0"/>
                <a:satOff val="0"/>
                <a:lumOff val="0"/>
                <a:alphaOff val="0"/>
                <a:shade val="100000"/>
                <a:satMod val="150000"/>
              </a:schemeClr>
            </a:gs>
            <a:gs pos="70000">
              <a:schemeClr val="accent1">
                <a:hueOff val="0"/>
                <a:satOff val="0"/>
                <a:lumOff val="0"/>
                <a:alphaOff val="0"/>
                <a:tint val="100000"/>
                <a:shade val="100000"/>
                <a:satMod val="200000"/>
                <a:greenMod val="100000"/>
              </a:schemeClr>
            </a:gs>
            <a:gs pos="100000">
              <a:schemeClr val="accent1">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Lauren </a:t>
          </a:r>
          <a:r>
            <a:rPr lang="en-US" sz="2800" kern="1200" dirty="0" err="1" smtClean="0"/>
            <a:t>Morando</a:t>
          </a:r>
          <a:r>
            <a:rPr lang="en-US" sz="2800" kern="1200" dirty="0" smtClean="0"/>
            <a:t> Rhim</a:t>
          </a:r>
          <a:endParaRPr lang="en-US" sz="2800" kern="1200" dirty="0"/>
        </a:p>
      </dsp:txBody>
      <dsp:txXfrm>
        <a:off x="0" y="1368501"/>
        <a:ext cx="6508377" cy="1179360"/>
      </dsp:txXfrm>
    </dsp:sp>
    <dsp:sp modelId="{F1D5D81A-AB65-404E-AD7C-04EDA0B44011}">
      <dsp:nvSpPr>
        <dsp:cNvPr id="0" name=""/>
        <dsp:cNvSpPr/>
      </dsp:nvSpPr>
      <dsp:spPr>
        <a:xfrm>
          <a:off x="0" y="2729301"/>
          <a:ext cx="6508377" cy="1179360"/>
        </a:xfrm>
        <a:prstGeom prst="roundRect">
          <a:avLst/>
        </a:prstGeom>
        <a:gradFill rotWithShape="0">
          <a:gsLst>
            <a:gs pos="0">
              <a:schemeClr val="accent1">
                <a:hueOff val="0"/>
                <a:satOff val="0"/>
                <a:lumOff val="0"/>
                <a:alphaOff val="0"/>
                <a:shade val="70000"/>
                <a:satMod val="120000"/>
              </a:schemeClr>
            </a:gs>
            <a:gs pos="35000">
              <a:schemeClr val="accent1">
                <a:hueOff val="0"/>
                <a:satOff val="0"/>
                <a:lumOff val="0"/>
                <a:alphaOff val="0"/>
                <a:shade val="100000"/>
                <a:satMod val="150000"/>
              </a:schemeClr>
            </a:gs>
            <a:gs pos="70000">
              <a:schemeClr val="accent1">
                <a:hueOff val="0"/>
                <a:satOff val="0"/>
                <a:lumOff val="0"/>
                <a:alphaOff val="0"/>
                <a:tint val="100000"/>
                <a:shade val="100000"/>
                <a:satMod val="200000"/>
                <a:greenMod val="100000"/>
              </a:schemeClr>
            </a:gs>
            <a:gs pos="100000">
              <a:schemeClr val="accent1">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err="1" smtClean="0"/>
            <a:t>Lauren_Rhim@LMRConsulting.us</a:t>
          </a:r>
          <a:endParaRPr lang="en-US" sz="2800" kern="1200" dirty="0"/>
        </a:p>
      </dsp:txBody>
      <dsp:txXfrm>
        <a:off x="0" y="2729301"/>
        <a:ext cx="6508377" cy="11793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DE62F1-B405-CC40-B650-98D91059E374}" type="datetimeFigureOut">
              <a:rPr lang="en-US" smtClean="0"/>
              <a:pPr/>
              <a:t>6/15/11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C60E20-844A-5B44-AF5C-289D440EF889}"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54797E-215B-EB4B-8395-0E3585CCC3E0}" type="datetimeFigureOut">
              <a:rPr lang="en-US" smtClean="0"/>
              <a:pPr/>
              <a:t>6/15/11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B3E2B5-5A0B-CC48-8847-B81E4B4DE2E7}"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0546C047-368B-E74C-B2F1-DC58227E66CC}" type="datetime1">
              <a:rPr lang="en-US" smtClean="0"/>
              <a:pPr/>
              <a:t>6/15/11</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r>
              <a:rPr lang="en-US" smtClean="0"/>
              <a:t>LMR Consulting for Center on Innovation &amp; Improvement</a:t>
            </a:r>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7043633D-29A1-5643-899B-2F758816F5B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87745CBF-0CFC-1447-8F02-1C2367AFF943}" type="datetime1">
              <a:rPr lang="en-US" smtClean="0"/>
              <a:pPr/>
              <a:t>6/15/11</a:t>
            </a:fld>
            <a:endParaRPr lang="en-US"/>
          </a:p>
        </p:txBody>
      </p:sp>
      <p:sp>
        <p:nvSpPr>
          <p:cNvPr id="6" name="Footer Placeholder 5"/>
          <p:cNvSpPr>
            <a:spLocks noGrp="1"/>
          </p:cNvSpPr>
          <p:nvPr>
            <p:ph type="ftr" sz="quarter" idx="11"/>
          </p:nvPr>
        </p:nvSpPr>
        <p:spPr/>
        <p:txBody>
          <a:bodyPr/>
          <a:lstStyle/>
          <a:p>
            <a:r>
              <a:rPr lang="en-US" smtClean="0"/>
              <a:t>LMR Consulting for Center on Innovation &amp; Improvement</a:t>
            </a:r>
            <a:endParaRPr lang="en-US"/>
          </a:p>
        </p:txBody>
      </p:sp>
      <p:sp>
        <p:nvSpPr>
          <p:cNvPr id="7" name="Slide Number Placeholder 6"/>
          <p:cNvSpPr>
            <a:spLocks noGrp="1"/>
          </p:cNvSpPr>
          <p:nvPr>
            <p:ph type="sldNum" sz="quarter" idx="12"/>
          </p:nvPr>
        </p:nvSpPr>
        <p:spPr/>
        <p:txBody>
          <a:bodyPr/>
          <a:lstStyle/>
          <a:p>
            <a:fld id="{7043633D-29A1-5643-899B-2F758816F5BC}"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634780EB-3515-D444-BBEA-3446FEBFB20F}" type="datetime1">
              <a:rPr lang="en-US" smtClean="0"/>
              <a:pPr/>
              <a:t>6/15/11</a:t>
            </a:fld>
            <a:endParaRPr lang="en-US"/>
          </a:p>
        </p:txBody>
      </p:sp>
      <p:sp>
        <p:nvSpPr>
          <p:cNvPr id="6" name="Footer Placeholder 5"/>
          <p:cNvSpPr>
            <a:spLocks noGrp="1"/>
          </p:cNvSpPr>
          <p:nvPr>
            <p:ph type="ftr" sz="quarter" idx="11"/>
          </p:nvPr>
        </p:nvSpPr>
        <p:spPr/>
        <p:txBody>
          <a:bodyPr/>
          <a:lstStyle/>
          <a:p>
            <a:r>
              <a:rPr lang="en-US" smtClean="0"/>
              <a:t>LMR Consulting for Center on Innovation &amp; Improvement</a:t>
            </a:r>
            <a:endParaRPr lang="en-US"/>
          </a:p>
        </p:txBody>
      </p:sp>
      <p:sp>
        <p:nvSpPr>
          <p:cNvPr id="7" name="Slide Number Placeholder 6"/>
          <p:cNvSpPr>
            <a:spLocks noGrp="1"/>
          </p:cNvSpPr>
          <p:nvPr>
            <p:ph type="sldNum" sz="quarter" idx="12"/>
          </p:nvPr>
        </p:nvSpPr>
        <p:spPr/>
        <p:txBody>
          <a:bodyPr/>
          <a:lstStyle/>
          <a:p>
            <a:fld id="{7043633D-29A1-5643-899B-2F758816F5BC}"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68A558B1-DDF9-AC4E-906F-A20599EF6B1C}" type="datetime1">
              <a:rPr lang="en-US" smtClean="0"/>
              <a:pPr/>
              <a:t>6/15/11</a:t>
            </a:fld>
            <a:endParaRPr lang="en-US"/>
          </a:p>
        </p:txBody>
      </p:sp>
      <p:sp>
        <p:nvSpPr>
          <p:cNvPr id="4" name="Footer Placeholder 3"/>
          <p:cNvSpPr>
            <a:spLocks noGrp="1"/>
          </p:cNvSpPr>
          <p:nvPr>
            <p:ph type="ftr" sz="quarter" idx="11"/>
          </p:nvPr>
        </p:nvSpPr>
        <p:spPr/>
        <p:txBody>
          <a:bodyPr/>
          <a:lstStyle/>
          <a:p>
            <a:r>
              <a:rPr lang="en-US" smtClean="0"/>
              <a:t>LMR Consulting for Center on Innovation &amp; Improvement</a:t>
            </a:r>
            <a:endParaRPr lang="en-US"/>
          </a:p>
        </p:txBody>
      </p:sp>
      <p:sp>
        <p:nvSpPr>
          <p:cNvPr id="5" name="Slide Number Placeholder 4"/>
          <p:cNvSpPr>
            <a:spLocks noGrp="1"/>
          </p:cNvSpPr>
          <p:nvPr>
            <p:ph type="sldNum" sz="quarter" idx="12"/>
          </p:nvPr>
        </p:nvSpPr>
        <p:spPr/>
        <p:txBody>
          <a:bodyPr/>
          <a:lstStyle/>
          <a:p>
            <a:fld id="{7043633D-29A1-5643-899B-2F758816F5BC}"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E4DE074D-8BBA-D244-8B84-66E91E7CC3A8}" type="datetime1">
              <a:rPr lang="en-US" smtClean="0"/>
              <a:pPr/>
              <a:t>6/15/11</a:t>
            </a:fld>
            <a:endParaRPr lang="en-US"/>
          </a:p>
        </p:txBody>
      </p:sp>
      <p:sp>
        <p:nvSpPr>
          <p:cNvPr id="3" name="Footer Placeholder 2"/>
          <p:cNvSpPr>
            <a:spLocks noGrp="1"/>
          </p:cNvSpPr>
          <p:nvPr>
            <p:ph type="ftr" sz="quarter" idx="11"/>
          </p:nvPr>
        </p:nvSpPr>
        <p:spPr/>
        <p:txBody>
          <a:bodyPr/>
          <a:lstStyle/>
          <a:p>
            <a:r>
              <a:rPr lang="en-US" smtClean="0"/>
              <a:t>LMR Consulting for Center on Innovation &amp; Improvement</a:t>
            </a:r>
            <a:endParaRPr lang="en-US"/>
          </a:p>
        </p:txBody>
      </p:sp>
      <p:sp>
        <p:nvSpPr>
          <p:cNvPr id="4" name="Slide Number Placeholder 3"/>
          <p:cNvSpPr>
            <a:spLocks noGrp="1"/>
          </p:cNvSpPr>
          <p:nvPr>
            <p:ph type="sldNum" sz="quarter" idx="12"/>
          </p:nvPr>
        </p:nvSpPr>
        <p:spPr/>
        <p:txBody>
          <a:bodyPr/>
          <a:lstStyle/>
          <a:p>
            <a:fld id="{7043633D-29A1-5643-899B-2F758816F5BC}"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3AFD7C-9C49-B44D-B2AE-87AE7267B9F9}" type="datetime1">
              <a:rPr lang="en-US" smtClean="0"/>
              <a:pPr/>
              <a:t>6/15/11</a:t>
            </a:fld>
            <a:endParaRPr lang="en-US"/>
          </a:p>
        </p:txBody>
      </p:sp>
      <p:sp>
        <p:nvSpPr>
          <p:cNvPr id="6" name="Footer Placeholder 5"/>
          <p:cNvSpPr>
            <a:spLocks noGrp="1"/>
          </p:cNvSpPr>
          <p:nvPr>
            <p:ph type="ftr" sz="quarter" idx="11"/>
          </p:nvPr>
        </p:nvSpPr>
        <p:spPr/>
        <p:txBody>
          <a:bodyPr/>
          <a:lstStyle/>
          <a:p>
            <a:r>
              <a:rPr lang="en-US" smtClean="0"/>
              <a:t>LMR Consulting for Center on Innovation &amp; Improvement</a:t>
            </a:r>
            <a:endParaRPr lang="en-US"/>
          </a:p>
        </p:txBody>
      </p:sp>
      <p:sp>
        <p:nvSpPr>
          <p:cNvPr id="7" name="Slide Number Placeholder 6"/>
          <p:cNvSpPr>
            <a:spLocks noGrp="1"/>
          </p:cNvSpPr>
          <p:nvPr>
            <p:ph type="sldNum" sz="quarter" idx="12"/>
          </p:nvPr>
        </p:nvSpPr>
        <p:spPr/>
        <p:txBody>
          <a:bodyPr/>
          <a:lstStyle/>
          <a:p>
            <a:fld id="{7043633D-29A1-5643-899B-2F758816F5BC}"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27256790-FEDD-8749-BE2D-6A1F5FF0FBA4}" type="datetime1">
              <a:rPr lang="en-US" smtClean="0"/>
              <a:pPr/>
              <a:t>6/15/11</a:t>
            </a:fld>
            <a:endParaRPr lang="en-US"/>
          </a:p>
        </p:txBody>
      </p:sp>
      <p:sp>
        <p:nvSpPr>
          <p:cNvPr id="6" name="Footer Placeholder 5"/>
          <p:cNvSpPr>
            <a:spLocks noGrp="1"/>
          </p:cNvSpPr>
          <p:nvPr>
            <p:ph type="ftr" sz="quarter" idx="11"/>
          </p:nvPr>
        </p:nvSpPr>
        <p:spPr>
          <a:xfrm>
            <a:off x="174812" y="6356350"/>
            <a:ext cx="3863788" cy="365125"/>
          </a:xfrm>
        </p:spPr>
        <p:txBody>
          <a:bodyPr/>
          <a:lstStyle/>
          <a:p>
            <a:r>
              <a:rPr lang="en-US" smtClean="0"/>
              <a:t>LMR Consulting for Center on Innovation &amp; Improvement</a:t>
            </a:r>
            <a:endParaRPr lang="en-US"/>
          </a:p>
        </p:txBody>
      </p:sp>
      <p:sp>
        <p:nvSpPr>
          <p:cNvPr id="7" name="Slide Number Placeholder 6"/>
          <p:cNvSpPr>
            <a:spLocks noGrp="1"/>
          </p:cNvSpPr>
          <p:nvPr>
            <p:ph type="sldNum" sz="quarter" idx="12"/>
          </p:nvPr>
        </p:nvSpPr>
        <p:spPr/>
        <p:txBody>
          <a:bodyPr/>
          <a:lstStyle/>
          <a:p>
            <a:fld id="{7043633D-29A1-5643-899B-2F758816F5BC}" type="slidenum">
              <a:rPr lang="en-US" smtClean="0"/>
              <a:pPr/>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Click icon to add picture</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8155E7-CBE1-1546-8D04-1E7C096FFF19}" type="datetime1">
              <a:rPr lang="en-US" smtClean="0"/>
              <a:pPr/>
              <a:t>6/15/11</a:t>
            </a:fld>
            <a:endParaRPr lang="en-US"/>
          </a:p>
        </p:txBody>
      </p:sp>
      <p:sp>
        <p:nvSpPr>
          <p:cNvPr id="6" name="Footer Placeholder 5"/>
          <p:cNvSpPr>
            <a:spLocks noGrp="1"/>
          </p:cNvSpPr>
          <p:nvPr>
            <p:ph type="ftr" sz="quarter" idx="11"/>
          </p:nvPr>
        </p:nvSpPr>
        <p:spPr/>
        <p:txBody>
          <a:bodyPr/>
          <a:lstStyle/>
          <a:p>
            <a:r>
              <a:rPr lang="en-US" smtClean="0"/>
              <a:t>LMR Consulting for Center on Innovation &amp; Improvement</a:t>
            </a:r>
            <a:endParaRPr lang="en-US"/>
          </a:p>
        </p:txBody>
      </p:sp>
      <p:sp>
        <p:nvSpPr>
          <p:cNvPr id="7" name="Slide Number Placeholder 6"/>
          <p:cNvSpPr>
            <a:spLocks noGrp="1"/>
          </p:cNvSpPr>
          <p:nvPr>
            <p:ph type="sldNum" sz="quarter" idx="12"/>
          </p:nvPr>
        </p:nvSpPr>
        <p:spPr/>
        <p:txBody>
          <a:bodyPr/>
          <a:lstStyle/>
          <a:p>
            <a:fld id="{7043633D-29A1-5643-899B-2F758816F5BC}"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630126-3772-7940-B536-7E18228B5357}" type="datetime1">
              <a:rPr lang="en-US" smtClean="0"/>
              <a:pPr/>
              <a:t>6/15/11</a:t>
            </a:fld>
            <a:endParaRPr lang="en-US"/>
          </a:p>
        </p:txBody>
      </p:sp>
      <p:sp>
        <p:nvSpPr>
          <p:cNvPr id="6" name="Footer Placeholder 5"/>
          <p:cNvSpPr>
            <a:spLocks noGrp="1"/>
          </p:cNvSpPr>
          <p:nvPr>
            <p:ph type="ftr" sz="quarter" idx="11"/>
          </p:nvPr>
        </p:nvSpPr>
        <p:spPr/>
        <p:txBody>
          <a:bodyPr/>
          <a:lstStyle/>
          <a:p>
            <a:r>
              <a:rPr lang="en-US" smtClean="0"/>
              <a:t>LMR Consulting for Center on Innovation &amp; Improvement</a:t>
            </a:r>
            <a:endParaRPr lang="en-US"/>
          </a:p>
        </p:txBody>
      </p:sp>
      <p:sp>
        <p:nvSpPr>
          <p:cNvPr id="7" name="Slide Number Placeholder 6"/>
          <p:cNvSpPr>
            <a:spLocks noGrp="1"/>
          </p:cNvSpPr>
          <p:nvPr>
            <p:ph type="sldNum" sz="quarter" idx="12"/>
          </p:nvPr>
        </p:nvSpPr>
        <p:spPr/>
        <p:txBody>
          <a:bodyPr/>
          <a:lstStyle/>
          <a:p>
            <a:fld id="{7043633D-29A1-5643-899B-2F758816F5BC}" type="slidenum">
              <a:rPr lang="en-US" smtClean="0"/>
              <a:pPr/>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DA786AC3-7DA0-5744-A28A-DEBC57723115}" type="datetime1">
              <a:rPr lang="en-US" smtClean="0"/>
              <a:pPr/>
              <a:t>6/15/11</a:t>
            </a:fld>
            <a:endParaRPr lang="en-US"/>
          </a:p>
        </p:txBody>
      </p:sp>
      <p:sp>
        <p:nvSpPr>
          <p:cNvPr id="5" name="Footer Placeholder 4"/>
          <p:cNvSpPr>
            <a:spLocks noGrp="1"/>
          </p:cNvSpPr>
          <p:nvPr>
            <p:ph type="ftr" sz="quarter" idx="11"/>
          </p:nvPr>
        </p:nvSpPr>
        <p:spPr/>
        <p:txBody>
          <a:bodyPr/>
          <a:lstStyle/>
          <a:p>
            <a:r>
              <a:rPr lang="en-US" smtClean="0"/>
              <a:t>LMR Consulting for Center on Innovation &amp; Improvement</a:t>
            </a:r>
            <a:endParaRPr lang="en-US"/>
          </a:p>
        </p:txBody>
      </p:sp>
      <p:sp>
        <p:nvSpPr>
          <p:cNvPr id="6" name="Slide Number Placeholder 5"/>
          <p:cNvSpPr>
            <a:spLocks noGrp="1"/>
          </p:cNvSpPr>
          <p:nvPr>
            <p:ph type="sldNum" sz="quarter" idx="12"/>
          </p:nvPr>
        </p:nvSpPr>
        <p:spPr/>
        <p:txBody>
          <a:bodyPr/>
          <a:lstStyle/>
          <a:p>
            <a:fld id="{7043633D-29A1-5643-899B-2F758816F5BC}"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D73355C-FAA5-094B-8EFE-480B02505F1F}" type="datetime1">
              <a:rPr lang="en-US" smtClean="0"/>
              <a:pPr/>
              <a:t>6/15/11</a:t>
            </a:fld>
            <a:endParaRPr lang="en-US"/>
          </a:p>
        </p:txBody>
      </p:sp>
      <p:sp>
        <p:nvSpPr>
          <p:cNvPr id="5" name="Footer Placeholder 4"/>
          <p:cNvSpPr>
            <a:spLocks noGrp="1"/>
          </p:cNvSpPr>
          <p:nvPr>
            <p:ph type="ftr" sz="quarter" idx="11"/>
          </p:nvPr>
        </p:nvSpPr>
        <p:spPr/>
        <p:txBody>
          <a:bodyPr/>
          <a:lstStyle/>
          <a:p>
            <a:r>
              <a:rPr lang="en-US" smtClean="0"/>
              <a:t>LMR Consulting for Center on Innovation &amp; Improvement</a:t>
            </a:r>
            <a:endParaRPr lang="en-US"/>
          </a:p>
        </p:txBody>
      </p:sp>
      <p:sp>
        <p:nvSpPr>
          <p:cNvPr id="6" name="Slide Number Placeholder 5"/>
          <p:cNvSpPr>
            <a:spLocks noGrp="1"/>
          </p:cNvSpPr>
          <p:nvPr>
            <p:ph type="sldNum" sz="quarter" idx="12"/>
          </p:nvPr>
        </p:nvSpPr>
        <p:spPr/>
        <p:txBody>
          <a:bodyPr/>
          <a:lstStyle/>
          <a:p>
            <a:fld id="{7043633D-29A1-5643-899B-2F758816F5B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7212106" y="6356350"/>
            <a:ext cx="1752600" cy="365125"/>
          </a:xfrm>
        </p:spPr>
        <p:txBody>
          <a:bodyPr/>
          <a:lstStyle/>
          <a:p>
            <a:fld id="{FC7E9A89-5343-0649-995B-6E6FAA00B1B8}" type="datetime1">
              <a:rPr lang="en-US" smtClean="0"/>
              <a:pPr/>
              <a:t>6/15/11</a:t>
            </a:fld>
            <a:endParaRPr lang="en-US"/>
          </a:p>
        </p:txBody>
      </p:sp>
      <p:sp>
        <p:nvSpPr>
          <p:cNvPr id="5" name="Footer Placeholder 4"/>
          <p:cNvSpPr>
            <a:spLocks noGrp="1"/>
          </p:cNvSpPr>
          <p:nvPr>
            <p:ph type="ftr" sz="quarter" idx="11"/>
          </p:nvPr>
        </p:nvSpPr>
        <p:spPr/>
        <p:txBody>
          <a:bodyPr/>
          <a:lstStyle/>
          <a:p>
            <a:r>
              <a:rPr lang="en-US" smtClean="0"/>
              <a:t>LMR Consulting for Center on Innovation &amp; Improvement</a:t>
            </a:r>
            <a:endParaRPr lang="en-US"/>
          </a:p>
        </p:txBody>
      </p:sp>
      <p:sp>
        <p:nvSpPr>
          <p:cNvPr id="6" name="Slide Number Placeholder 5"/>
          <p:cNvSpPr>
            <a:spLocks noGrp="1"/>
          </p:cNvSpPr>
          <p:nvPr>
            <p:ph type="sldNum" sz="quarter" idx="12"/>
          </p:nvPr>
        </p:nvSpPr>
        <p:spPr/>
        <p:txBody>
          <a:bodyPr/>
          <a:lstStyle/>
          <a:p>
            <a:fld id="{7043633D-29A1-5643-899B-2F758816F5B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7E92425A-0DF9-374B-AF1A-323CDBF6169C}" type="datetime1">
              <a:rPr lang="en-US" smtClean="0"/>
              <a:pPr/>
              <a:t>6/15/11</a:t>
            </a:fld>
            <a:endParaRPr lang="en-US"/>
          </a:p>
        </p:txBody>
      </p:sp>
      <p:sp>
        <p:nvSpPr>
          <p:cNvPr id="5" name="Footer Placeholder 4"/>
          <p:cNvSpPr>
            <a:spLocks noGrp="1"/>
          </p:cNvSpPr>
          <p:nvPr>
            <p:ph type="ftr" sz="quarter" idx="11"/>
          </p:nvPr>
        </p:nvSpPr>
        <p:spPr>
          <a:xfrm>
            <a:off x="3213847" y="6356350"/>
            <a:ext cx="4734112" cy="365125"/>
          </a:xfrm>
        </p:spPr>
        <p:txBody>
          <a:bodyPr/>
          <a:lstStyle/>
          <a:p>
            <a:r>
              <a:rPr lang="en-US" smtClean="0"/>
              <a:t>LMR Consulting for Center on Innovation &amp; Improvement</a:t>
            </a:r>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7043633D-29A1-5643-899B-2F758816F5BC}" type="slidenum">
              <a:rPr lang="en-US" smtClean="0"/>
              <a:pPr/>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Click icon to add picture</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7212106" y="6356350"/>
            <a:ext cx="1752600" cy="365125"/>
          </a:xfrm>
        </p:spPr>
        <p:txBody>
          <a:bodyPr/>
          <a:lstStyle/>
          <a:p>
            <a:fld id="{2615591C-91D1-FA43-8E23-6BFB1CDF79F9}" type="datetime1">
              <a:rPr lang="en-US" smtClean="0"/>
              <a:pPr/>
              <a:t>6/15/11</a:t>
            </a:fld>
            <a:endParaRPr lang="en-US"/>
          </a:p>
        </p:txBody>
      </p:sp>
      <p:sp>
        <p:nvSpPr>
          <p:cNvPr id="5" name="Footer Placeholder 4"/>
          <p:cNvSpPr>
            <a:spLocks noGrp="1"/>
          </p:cNvSpPr>
          <p:nvPr>
            <p:ph type="ftr" sz="quarter" idx="11"/>
          </p:nvPr>
        </p:nvSpPr>
        <p:spPr>
          <a:xfrm>
            <a:off x="2178423" y="6356350"/>
            <a:ext cx="4926852" cy="365125"/>
          </a:xfrm>
        </p:spPr>
        <p:txBody>
          <a:bodyPr/>
          <a:lstStyle/>
          <a:p>
            <a:r>
              <a:rPr lang="en-US" smtClean="0"/>
              <a:t>LMR Consulting for Center on Innovation &amp; Improvement</a:t>
            </a:r>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7043633D-29A1-5643-899B-2F758816F5BC}" type="slidenum">
              <a:rPr lang="en-US" smtClean="0"/>
              <a:pPr/>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Click icon to add picture</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707FE490-2508-7548-9CD9-85C03DA47A4F}" type="datetime1">
              <a:rPr lang="en-US" smtClean="0"/>
              <a:pPr/>
              <a:t>6/15/11</a:t>
            </a:fld>
            <a:endParaRPr lang="en-US"/>
          </a:p>
        </p:txBody>
      </p:sp>
      <p:sp>
        <p:nvSpPr>
          <p:cNvPr id="5" name="Footer Placeholder 4"/>
          <p:cNvSpPr>
            <a:spLocks noGrp="1"/>
          </p:cNvSpPr>
          <p:nvPr>
            <p:ph type="ftr" sz="quarter" idx="11"/>
          </p:nvPr>
        </p:nvSpPr>
        <p:spPr>
          <a:xfrm>
            <a:off x="174812" y="6356350"/>
            <a:ext cx="5311588" cy="365125"/>
          </a:xfrm>
        </p:spPr>
        <p:txBody>
          <a:bodyPr/>
          <a:lstStyle/>
          <a:p>
            <a:r>
              <a:rPr lang="en-US" smtClean="0"/>
              <a:t>LMR Consulting for Center on Innovation &amp; Improvement</a:t>
            </a:r>
            <a:endParaRPr lang="en-US"/>
          </a:p>
        </p:txBody>
      </p:sp>
      <p:sp>
        <p:nvSpPr>
          <p:cNvPr id="6" name="Slide Number Placeholder 5"/>
          <p:cNvSpPr>
            <a:spLocks noGrp="1"/>
          </p:cNvSpPr>
          <p:nvPr>
            <p:ph type="sldNum" sz="quarter" idx="12"/>
          </p:nvPr>
        </p:nvSpPr>
        <p:spPr/>
        <p:txBody>
          <a:bodyPr/>
          <a:lstStyle/>
          <a:p>
            <a:fld id="{7043633D-29A1-5643-899B-2F758816F5B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7043633D-29A1-5643-899B-2F758816F5BC}" type="slidenum">
              <a:rPr lang="en-US" smtClean="0"/>
              <a:pPr/>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Click icon to add picture</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241F79F8-FFC7-6F48-9743-D73B6FD8D59E}" type="datetime1">
              <a:rPr lang="en-US" smtClean="0"/>
              <a:pPr/>
              <a:t>6/15/11</a:t>
            </a:fld>
            <a:endParaRPr lang="en-US"/>
          </a:p>
        </p:txBody>
      </p:sp>
      <p:sp>
        <p:nvSpPr>
          <p:cNvPr id="6" name="Footer Placeholder 5"/>
          <p:cNvSpPr>
            <a:spLocks noGrp="1"/>
          </p:cNvSpPr>
          <p:nvPr>
            <p:ph type="ftr" sz="quarter" idx="11"/>
          </p:nvPr>
        </p:nvSpPr>
        <p:spPr/>
        <p:txBody>
          <a:bodyPr/>
          <a:lstStyle/>
          <a:p>
            <a:r>
              <a:rPr lang="en-US" smtClean="0"/>
              <a:t>LMR Consulting for Center on Innovation &amp; Improvement</a:t>
            </a:r>
            <a:endParaRPr lang="en-US"/>
          </a:p>
        </p:txBody>
      </p:sp>
      <p:sp>
        <p:nvSpPr>
          <p:cNvPr id="7" name="Slide Number Placeholder 6"/>
          <p:cNvSpPr>
            <a:spLocks noGrp="1"/>
          </p:cNvSpPr>
          <p:nvPr>
            <p:ph type="sldNum" sz="quarter" idx="12"/>
          </p:nvPr>
        </p:nvSpPr>
        <p:spPr/>
        <p:txBody>
          <a:bodyPr/>
          <a:lstStyle/>
          <a:p>
            <a:fld id="{7043633D-29A1-5643-899B-2F758816F5B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82CB0DCD-26E4-B34E-A4AD-996FB25BCAA0}" type="datetime1">
              <a:rPr lang="en-US" smtClean="0"/>
              <a:pPr/>
              <a:t>6/15/11</a:t>
            </a:fld>
            <a:endParaRPr lang="en-US"/>
          </a:p>
        </p:txBody>
      </p:sp>
      <p:sp>
        <p:nvSpPr>
          <p:cNvPr id="8" name="Footer Placeholder 7"/>
          <p:cNvSpPr>
            <a:spLocks noGrp="1"/>
          </p:cNvSpPr>
          <p:nvPr>
            <p:ph type="ftr" sz="quarter" idx="11"/>
          </p:nvPr>
        </p:nvSpPr>
        <p:spPr/>
        <p:txBody>
          <a:bodyPr/>
          <a:lstStyle/>
          <a:p>
            <a:r>
              <a:rPr lang="en-US" smtClean="0"/>
              <a:t>LMR Consulting for Center on Innovation &amp; Improvement</a:t>
            </a:r>
            <a:endParaRPr lang="en-US"/>
          </a:p>
        </p:txBody>
      </p:sp>
      <p:sp>
        <p:nvSpPr>
          <p:cNvPr id="9" name="Slide Number Placeholder 8"/>
          <p:cNvSpPr>
            <a:spLocks noGrp="1"/>
          </p:cNvSpPr>
          <p:nvPr>
            <p:ph type="sldNum" sz="quarter" idx="12"/>
          </p:nvPr>
        </p:nvSpPr>
        <p:spPr/>
        <p:txBody>
          <a:bodyPr/>
          <a:lstStyle/>
          <a:p>
            <a:fld id="{7043633D-29A1-5643-899B-2F758816F5B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EF5FFDA8-090A-D64C-8844-2D01C8549951}" type="datetime1">
              <a:rPr lang="en-US" smtClean="0"/>
              <a:pPr/>
              <a:t>6/15/11</a:t>
            </a:fld>
            <a:endParaRPr lang="en-US"/>
          </a:p>
        </p:txBody>
      </p:sp>
      <p:sp>
        <p:nvSpPr>
          <p:cNvPr id="6" name="Footer Placeholder 5"/>
          <p:cNvSpPr>
            <a:spLocks noGrp="1"/>
          </p:cNvSpPr>
          <p:nvPr>
            <p:ph type="ftr" sz="quarter" idx="11"/>
          </p:nvPr>
        </p:nvSpPr>
        <p:spPr/>
        <p:txBody>
          <a:bodyPr/>
          <a:lstStyle/>
          <a:p>
            <a:r>
              <a:rPr lang="en-US" smtClean="0"/>
              <a:t>LMR Consulting for Center on Innovation &amp; Improvement</a:t>
            </a:r>
            <a:endParaRPr lang="en-US"/>
          </a:p>
        </p:txBody>
      </p:sp>
      <p:sp>
        <p:nvSpPr>
          <p:cNvPr id="7" name="Slide Number Placeholder 6"/>
          <p:cNvSpPr>
            <a:spLocks noGrp="1"/>
          </p:cNvSpPr>
          <p:nvPr>
            <p:ph type="sldNum" sz="quarter" idx="12"/>
          </p:nvPr>
        </p:nvSpPr>
        <p:spPr/>
        <p:txBody>
          <a:bodyPr/>
          <a:lstStyle/>
          <a:p>
            <a:fld id="{7043633D-29A1-5643-899B-2F758816F5BC}" type="slidenum">
              <a:rPr lang="en-US" smtClean="0"/>
              <a:pPr/>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A4AF01E5-E11B-E64D-AF14-4DA8AABA47F2}" type="datetime1">
              <a:rPr lang="en-US" smtClean="0"/>
              <a:pPr/>
              <a:t>6/15/11</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r>
              <a:rPr lang="en-US" smtClean="0"/>
              <a:t>LMR Consulting for Center on Innovation &amp; Improvement</a:t>
            </a:r>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7043633D-29A1-5643-899B-2F758816F5B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 id="2147483707" r:id="rId18"/>
    <p:sldLayoutId id="2147483708" r:id="rId19"/>
  </p:sldLayoutIdLst>
  <p:hf hdr="0"/>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3200400" y="4724821"/>
            <a:ext cx="5458968" cy="1048684"/>
          </a:xfrm>
        </p:spPr>
        <p:txBody>
          <a:bodyPr>
            <a:noAutofit/>
          </a:bodyPr>
          <a:lstStyle/>
          <a:p>
            <a:r>
              <a:rPr lang="en-US" sz="3600" dirty="0" smtClean="0">
                <a:solidFill>
                  <a:schemeClr val="bg1"/>
                </a:solidFill>
              </a:rPr>
              <a:t>Fulcrum of Change: Leveraging 50 States to Turn Around 5,000 Schools</a:t>
            </a: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Lauren </a:t>
            </a:r>
            <a:r>
              <a:rPr lang="en-US" sz="3600" dirty="0" err="1" smtClean="0"/>
              <a:t>Morando</a:t>
            </a:r>
            <a:r>
              <a:rPr lang="en-US" sz="3600" dirty="0" smtClean="0"/>
              <a:t> Rhim and Sam Redding </a:t>
            </a:r>
            <a:endParaRPr lang="en-US" sz="3600" dirty="0"/>
          </a:p>
        </p:txBody>
      </p:sp>
      <p:sp>
        <p:nvSpPr>
          <p:cNvPr id="5" name="Subtitle 4"/>
          <p:cNvSpPr>
            <a:spLocks noGrp="1"/>
          </p:cNvSpPr>
          <p:nvPr>
            <p:ph type="subTitle" idx="1"/>
          </p:nvPr>
        </p:nvSpPr>
        <p:spPr>
          <a:xfrm>
            <a:off x="3200400" y="5734008"/>
            <a:ext cx="5458968" cy="621792"/>
          </a:xfrm>
        </p:spPr>
        <p:txBody>
          <a:bodyPr/>
          <a:lstStyle/>
          <a:p>
            <a:r>
              <a:rPr lang="en-US" dirty="0" smtClean="0"/>
              <a:t>Center on Innovation &amp; Improvement</a:t>
            </a:r>
            <a:br>
              <a:rPr lang="en-US" dirty="0" smtClean="0"/>
            </a:br>
            <a:r>
              <a:rPr lang="en-US" dirty="0" smtClean="0"/>
              <a:t>June 2011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CII Research Project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Monograph </a:t>
            </a:r>
            <a:r>
              <a:rPr lang="en-US" dirty="0"/>
              <a:t>and practice guide examines the early implementation of the revised SIG program in</a:t>
            </a:r>
            <a:r>
              <a:rPr lang="en-US" dirty="0" smtClean="0"/>
              <a:t> 9 purposefully-selected states </a:t>
            </a:r>
            <a:r>
              <a:rPr lang="en-US" dirty="0"/>
              <a:t>to </a:t>
            </a:r>
            <a:r>
              <a:rPr lang="en-US" dirty="0" smtClean="0"/>
              <a:t>identify: </a:t>
            </a:r>
            <a:endParaRPr lang="en-US" dirty="0" smtClean="0"/>
          </a:p>
          <a:p>
            <a:pPr lvl="1"/>
            <a:r>
              <a:rPr lang="en-US" dirty="0" smtClean="0"/>
              <a:t>how </a:t>
            </a:r>
            <a:r>
              <a:rPr lang="en-US" dirty="0"/>
              <a:t>states are integrating the expanded grant program into existing school improvement efforts, and</a:t>
            </a:r>
            <a:r>
              <a:rPr lang="en-US" dirty="0" smtClean="0"/>
              <a:t> </a:t>
            </a:r>
          </a:p>
          <a:p>
            <a:pPr lvl="1"/>
            <a:r>
              <a:rPr lang="en-US" dirty="0" smtClean="0"/>
              <a:t>emerging </a:t>
            </a:r>
            <a:r>
              <a:rPr lang="en-US" dirty="0"/>
              <a:t>lessons for states interested in fully leveraging their role to drive turnaround efforts relevant to the second round of SIG awards.</a:t>
            </a:r>
            <a:r>
              <a:rPr lang="en-US" dirty="0" smtClean="0"/>
              <a:t> </a:t>
            </a:r>
          </a:p>
          <a:p>
            <a:r>
              <a:rPr lang="en-US" dirty="0" smtClean="0"/>
              <a:t>The </a:t>
            </a:r>
            <a:r>
              <a:rPr lang="en-US" dirty="0"/>
              <a:t>monograph examines nine states’ approaches to supporting dramatic school improvement initiatives by strategically allocating state resources, building district and school capacity to support change, and monitoring districts’ turnaround efforts. </a:t>
            </a:r>
          </a:p>
          <a:p>
            <a:endParaRPr lang="en-US" dirty="0"/>
          </a:p>
        </p:txBody>
      </p:sp>
      <p:sp>
        <p:nvSpPr>
          <p:cNvPr id="4" name="Date Placeholder 3"/>
          <p:cNvSpPr>
            <a:spLocks noGrp="1"/>
          </p:cNvSpPr>
          <p:nvPr>
            <p:ph type="dt" sz="half" idx="10"/>
          </p:nvPr>
        </p:nvSpPr>
        <p:spPr/>
        <p:txBody>
          <a:bodyPr/>
          <a:lstStyle/>
          <a:p>
            <a:fld id="{9BA7E94F-4151-E745-8C53-024C184DDF98}" type="datetime1">
              <a:rPr lang="en-US" smtClean="0"/>
              <a:pPr/>
              <a:t>6/15/11</a:t>
            </a:fld>
            <a:endParaRPr lang="en-US"/>
          </a:p>
        </p:txBody>
      </p:sp>
      <p:sp>
        <p:nvSpPr>
          <p:cNvPr id="5" name="Slide Number Placeholder 4"/>
          <p:cNvSpPr>
            <a:spLocks noGrp="1"/>
          </p:cNvSpPr>
          <p:nvPr>
            <p:ph type="sldNum" sz="quarter" idx="12"/>
          </p:nvPr>
        </p:nvSpPr>
        <p:spPr/>
        <p:txBody>
          <a:bodyPr/>
          <a:lstStyle/>
          <a:p>
            <a:fld id="{7043633D-29A1-5643-899B-2F758816F5BC}"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LMR Consulting for Center on Innovation &amp; Improvement</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i="1" dirty="0" smtClean="0"/>
              <a:t>Integrating the Expanded SIG Program Into Existing School Improvement Efforts </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smtClean="0"/>
              <a:t>Evolving </a:t>
            </a:r>
            <a:r>
              <a:rPr lang="en-US" dirty="0"/>
              <a:t>state systems of support are to varying degrees providing a coherent structure to distribute technical assistance and support implementation of the SIG program.</a:t>
            </a:r>
          </a:p>
          <a:p>
            <a:pPr lvl="0"/>
            <a:r>
              <a:rPr lang="en-US" dirty="0"/>
              <a:t>States are leveraging SIG regulations and dollars to drive district-and school-level dramatic change efforts.</a:t>
            </a:r>
            <a:r>
              <a:rPr lang="en-US" dirty="0" smtClean="0"/>
              <a:t> </a:t>
            </a:r>
          </a:p>
          <a:p>
            <a:pPr lvl="0"/>
            <a:r>
              <a:rPr lang="en-US" dirty="0" smtClean="0"/>
              <a:t>States are approaching SIG implementation on a continuum from highly prescriptive to relatively </a:t>
            </a:r>
            <a:r>
              <a:rPr lang="en-US" dirty="0" err="1" smtClean="0"/>
              <a:t>unprescriptive</a:t>
            </a:r>
            <a:endParaRPr lang="en-US" dirty="0" smtClean="0"/>
          </a:p>
          <a:p>
            <a:pPr lvl="0"/>
            <a:r>
              <a:rPr lang="en-US" dirty="0"/>
              <a:t>Rushed nature of the first round of </a:t>
            </a:r>
            <a:r>
              <a:rPr lang="en-US" dirty="0" err="1"/>
              <a:t>SIGs</a:t>
            </a:r>
            <a:r>
              <a:rPr lang="en-US" dirty="0"/>
              <a:t> hindered initial implementation efforts, but as states found their footing, subsequent rounds of SIG should be more seamlessly integrated into state systems.</a:t>
            </a:r>
          </a:p>
          <a:p>
            <a:endParaRPr lang="en-US" dirty="0"/>
          </a:p>
        </p:txBody>
      </p:sp>
      <p:sp>
        <p:nvSpPr>
          <p:cNvPr id="4" name="Date Placeholder 3"/>
          <p:cNvSpPr>
            <a:spLocks noGrp="1"/>
          </p:cNvSpPr>
          <p:nvPr>
            <p:ph type="dt" sz="half" idx="10"/>
          </p:nvPr>
        </p:nvSpPr>
        <p:spPr/>
        <p:txBody>
          <a:bodyPr/>
          <a:lstStyle/>
          <a:p>
            <a:fld id="{DD9D038D-5498-CE4E-A4AF-240534718B9D}" type="datetime1">
              <a:rPr lang="en-US" smtClean="0"/>
              <a:pPr/>
              <a:t>6/15/11</a:t>
            </a:fld>
            <a:endParaRPr lang="en-US"/>
          </a:p>
        </p:txBody>
      </p:sp>
      <p:sp>
        <p:nvSpPr>
          <p:cNvPr id="5" name="Slide Number Placeholder 4"/>
          <p:cNvSpPr>
            <a:spLocks noGrp="1"/>
          </p:cNvSpPr>
          <p:nvPr>
            <p:ph type="sldNum" sz="quarter" idx="12"/>
          </p:nvPr>
        </p:nvSpPr>
        <p:spPr/>
        <p:txBody>
          <a:bodyPr/>
          <a:lstStyle/>
          <a:p>
            <a:fld id="{7043633D-29A1-5643-899B-2F758816F5BC}" type="slidenum">
              <a:rPr lang="en-US" smtClean="0"/>
              <a:pPr/>
              <a:t>3</a:t>
            </a:fld>
            <a:endParaRPr lang="en-US"/>
          </a:p>
        </p:txBody>
      </p:sp>
      <p:sp>
        <p:nvSpPr>
          <p:cNvPr id="6" name="Footer Placeholder 5"/>
          <p:cNvSpPr>
            <a:spLocks noGrp="1"/>
          </p:cNvSpPr>
          <p:nvPr>
            <p:ph type="ftr" sz="quarter" idx="11"/>
          </p:nvPr>
        </p:nvSpPr>
        <p:spPr/>
        <p:txBody>
          <a:bodyPr/>
          <a:lstStyle/>
          <a:p>
            <a:r>
              <a:rPr lang="en-US" smtClean="0"/>
              <a:t>LMR Consulting for Center on Innovation &amp; Improvement</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Emerging Lessons for States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Not </a:t>
            </a:r>
            <a:r>
              <a:rPr lang="en-US" dirty="0"/>
              <a:t>all of the prescriptive reform models (turnaround, transformation, restart, and closure) are feasible in all states and often lack the nuance that defines successful state approaches to developing systems of support based on individual district and school context and need.</a:t>
            </a:r>
          </a:p>
          <a:p>
            <a:pPr lvl="0"/>
            <a:r>
              <a:rPr lang="en-US" dirty="0"/>
              <a:t>Building district capacity is central to building and supporting dramatic, transformational school change efforts and the ultimate goal of improved instruction and outcomes for students.</a:t>
            </a:r>
          </a:p>
          <a:p>
            <a:pPr lvl="0"/>
            <a:r>
              <a:rPr lang="en-US" dirty="0"/>
              <a:t>Improving school board practice may be key leverage point, especially for small and rural school districts where district capacity is low.</a:t>
            </a:r>
          </a:p>
        </p:txBody>
      </p:sp>
      <p:sp>
        <p:nvSpPr>
          <p:cNvPr id="4" name="Date Placeholder 3"/>
          <p:cNvSpPr>
            <a:spLocks noGrp="1"/>
          </p:cNvSpPr>
          <p:nvPr>
            <p:ph type="dt" sz="half" idx="10"/>
          </p:nvPr>
        </p:nvSpPr>
        <p:spPr/>
        <p:txBody>
          <a:bodyPr/>
          <a:lstStyle/>
          <a:p>
            <a:fld id="{36185295-F7D4-AF46-8766-A7845E0AEDAD}" type="datetime1">
              <a:rPr lang="en-US" smtClean="0"/>
              <a:pPr/>
              <a:t>6/15/11</a:t>
            </a:fld>
            <a:endParaRPr lang="en-US"/>
          </a:p>
        </p:txBody>
      </p:sp>
      <p:sp>
        <p:nvSpPr>
          <p:cNvPr id="5" name="Slide Number Placeholder 4"/>
          <p:cNvSpPr>
            <a:spLocks noGrp="1"/>
          </p:cNvSpPr>
          <p:nvPr>
            <p:ph type="sldNum" sz="quarter" idx="12"/>
          </p:nvPr>
        </p:nvSpPr>
        <p:spPr/>
        <p:txBody>
          <a:bodyPr/>
          <a:lstStyle/>
          <a:p>
            <a:fld id="{7043633D-29A1-5643-899B-2F758816F5BC}" type="slidenum">
              <a:rPr lang="en-US" smtClean="0"/>
              <a:pPr/>
              <a:t>4</a:t>
            </a:fld>
            <a:endParaRPr lang="en-US"/>
          </a:p>
        </p:txBody>
      </p:sp>
      <p:sp>
        <p:nvSpPr>
          <p:cNvPr id="6" name="Footer Placeholder 5"/>
          <p:cNvSpPr>
            <a:spLocks noGrp="1"/>
          </p:cNvSpPr>
          <p:nvPr>
            <p:ph type="ftr" sz="quarter" idx="11"/>
          </p:nvPr>
        </p:nvSpPr>
        <p:spPr/>
        <p:txBody>
          <a:bodyPr/>
          <a:lstStyle/>
          <a:p>
            <a:r>
              <a:rPr lang="en-US" smtClean="0"/>
              <a:t>LMR Consulting for Center on Innovation &amp; Improvement</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Early Indicators of Positive Change</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smtClean="0"/>
              <a:t>All </a:t>
            </a:r>
            <a:r>
              <a:rPr lang="en-US" dirty="0"/>
              <a:t>nine states have to some degree attempted to leverage their role in distributing SIG dollars to extend the impact of the dollars. The role they are taking is distinct to each state policy context and existing capacity, but there was clear recognition of the </a:t>
            </a:r>
            <a:r>
              <a:rPr lang="en-US" b="1" i="1" dirty="0"/>
              <a:t>opportunity</a:t>
            </a:r>
            <a:r>
              <a:rPr lang="en-US" dirty="0"/>
              <a:t> embedded in the SIG process for the state to influence district and school behavior as opposed to just being a conduit to disseminate grant dollars.</a:t>
            </a:r>
            <a:r>
              <a:rPr lang="en-US" dirty="0" smtClean="0"/>
              <a:t> </a:t>
            </a:r>
          </a:p>
          <a:p>
            <a:r>
              <a:rPr lang="en-US" dirty="0" smtClean="0"/>
              <a:t>Initially educating districts and schools about the revised and expanded SIG program, and subsequently supporting their applications and intervention implementation, has required an increased level of communication; communication about procedures as well as more substantive issues to cultivate buy-in of the SIG reforms. </a:t>
            </a:r>
          </a:p>
          <a:p>
            <a:pPr lvl="0"/>
            <a:endParaRPr lang="en-US" dirty="0"/>
          </a:p>
        </p:txBody>
      </p:sp>
      <p:sp>
        <p:nvSpPr>
          <p:cNvPr id="4" name="Date Placeholder 3"/>
          <p:cNvSpPr>
            <a:spLocks noGrp="1"/>
          </p:cNvSpPr>
          <p:nvPr>
            <p:ph type="dt" sz="half" idx="10"/>
          </p:nvPr>
        </p:nvSpPr>
        <p:spPr/>
        <p:txBody>
          <a:bodyPr/>
          <a:lstStyle/>
          <a:p>
            <a:fld id="{392E5698-AB35-954C-BC4D-EB754C7A0104}" type="datetime1">
              <a:rPr lang="en-US" smtClean="0"/>
              <a:pPr/>
              <a:t>6/15/11</a:t>
            </a:fld>
            <a:endParaRPr lang="en-US"/>
          </a:p>
        </p:txBody>
      </p:sp>
      <p:sp>
        <p:nvSpPr>
          <p:cNvPr id="5" name="Slide Number Placeholder 4"/>
          <p:cNvSpPr>
            <a:spLocks noGrp="1"/>
          </p:cNvSpPr>
          <p:nvPr>
            <p:ph type="sldNum" sz="quarter" idx="12"/>
          </p:nvPr>
        </p:nvSpPr>
        <p:spPr/>
        <p:txBody>
          <a:bodyPr/>
          <a:lstStyle/>
          <a:p>
            <a:fld id="{7043633D-29A1-5643-899B-2F758816F5BC}"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LMR Consulting for Center on Innovation &amp; Improvement</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Early Indicators of Positive Change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a:t>
            </a:r>
            <a:r>
              <a:rPr lang="en-US" dirty="0" smtClean="0"/>
              <a:t>SIG program is perceived to have introduced a sense of urgency that was not present under previous reform paradigms.</a:t>
            </a:r>
          </a:p>
          <a:p>
            <a:pPr lvl="0"/>
            <a:r>
              <a:rPr lang="en-US" dirty="0" smtClean="0"/>
              <a:t>Grant </a:t>
            </a:r>
            <a:r>
              <a:rPr lang="en-US" dirty="0"/>
              <a:t>dollars are driving increased and intentional use of data to inform </a:t>
            </a:r>
            <a:r>
              <a:rPr lang="en-US" dirty="0" smtClean="0"/>
              <a:t>practice.</a:t>
            </a:r>
          </a:p>
          <a:p>
            <a:pPr lvl="0"/>
            <a:r>
              <a:rPr lang="en-US" dirty="0"/>
              <a:t>The expectations for dramatic change and quantity of dollars have driven states and districts to engage new partners to access needed expertise.</a:t>
            </a:r>
            <a:r>
              <a:rPr lang="en-US" dirty="0" smtClean="0"/>
              <a:t> </a:t>
            </a:r>
          </a:p>
          <a:p>
            <a:r>
              <a:rPr lang="en-US" dirty="0"/>
              <a:t>Emerging strategies for rural districts (e.g., extensive use of technology to deliver technical assistance and school board coaches) have promise to accelerate change in spite of unique challenges.</a:t>
            </a:r>
          </a:p>
          <a:p>
            <a:pPr lvl="0"/>
            <a:endParaRPr lang="en-US" dirty="0" smtClean="0"/>
          </a:p>
          <a:p>
            <a:endParaRPr lang="en-US" dirty="0"/>
          </a:p>
        </p:txBody>
      </p:sp>
      <p:sp>
        <p:nvSpPr>
          <p:cNvPr id="4" name="Date Placeholder 3"/>
          <p:cNvSpPr>
            <a:spLocks noGrp="1"/>
          </p:cNvSpPr>
          <p:nvPr>
            <p:ph type="dt" sz="half" idx="10"/>
          </p:nvPr>
        </p:nvSpPr>
        <p:spPr/>
        <p:txBody>
          <a:bodyPr/>
          <a:lstStyle/>
          <a:p>
            <a:fld id="{2B47F967-9BC2-5F48-9F28-149D34DE6B19}" type="datetime1">
              <a:rPr lang="en-US" smtClean="0"/>
              <a:pPr/>
              <a:t>6/15/11</a:t>
            </a:fld>
            <a:endParaRPr lang="en-US"/>
          </a:p>
        </p:txBody>
      </p:sp>
      <p:sp>
        <p:nvSpPr>
          <p:cNvPr id="5" name="Slide Number Placeholder 4"/>
          <p:cNvSpPr>
            <a:spLocks noGrp="1"/>
          </p:cNvSpPr>
          <p:nvPr>
            <p:ph type="sldNum" sz="quarter" idx="12"/>
          </p:nvPr>
        </p:nvSpPr>
        <p:spPr/>
        <p:txBody>
          <a:bodyPr/>
          <a:lstStyle/>
          <a:p>
            <a:fld id="{7043633D-29A1-5643-899B-2F758816F5BC}"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LMR Consulting for Center on Innovation &amp; Improvement</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Details/Questions</a:t>
            </a:r>
            <a:endParaRPr lang="en-US" dirty="0"/>
          </a:p>
        </p:txBody>
      </p:sp>
      <p:graphicFrame>
        <p:nvGraphicFramePr>
          <p:cNvPr id="7" name="Content Placeholder 6"/>
          <p:cNvGraphicFramePr>
            <a:graphicFrameLocks noGrp="1"/>
          </p:cNvGraphicFramePr>
          <p:nvPr>
            <p:ph idx="1"/>
          </p:nvPr>
        </p:nvGraphicFramePr>
        <p:xfrm>
          <a:off x="457199" y="2209800"/>
          <a:ext cx="6508377" cy="3916363"/>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fld id="{05D93C1C-75D7-FF4E-B3DD-3EDCA05DC325}" type="datetime1">
              <a:rPr lang="en-US" smtClean="0"/>
              <a:pPr/>
              <a:t>6/15/11</a:t>
            </a:fld>
            <a:endParaRPr lang="en-US"/>
          </a:p>
        </p:txBody>
      </p:sp>
      <p:sp>
        <p:nvSpPr>
          <p:cNvPr id="5" name="Slide Number Placeholder 4"/>
          <p:cNvSpPr>
            <a:spLocks noGrp="1"/>
          </p:cNvSpPr>
          <p:nvPr>
            <p:ph type="sldNum" sz="quarter" idx="12"/>
          </p:nvPr>
        </p:nvSpPr>
        <p:spPr/>
        <p:txBody>
          <a:bodyPr/>
          <a:lstStyle/>
          <a:p>
            <a:fld id="{7043633D-29A1-5643-899B-2F758816F5BC}" type="slidenum">
              <a:rPr lang="en-US" smtClean="0"/>
              <a:pPr/>
              <a:t>7</a:t>
            </a:fld>
            <a:endParaRPr lang="en-US"/>
          </a:p>
        </p:txBody>
      </p:sp>
      <p:sp>
        <p:nvSpPr>
          <p:cNvPr id="6" name="Footer Placeholder 5"/>
          <p:cNvSpPr>
            <a:spLocks noGrp="1"/>
          </p:cNvSpPr>
          <p:nvPr>
            <p:ph type="ftr" sz="quarter" idx="11"/>
          </p:nvPr>
        </p:nvSpPr>
        <p:spPr/>
        <p:txBody>
          <a:bodyPr/>
          <a:lstStyle/>
          <a:p>
            <a:r>
              <a:rPr lang="en-US" smtClean="0"/>
              <a:t>LMR Consulting for Center on Innovation &amp; Improvement</a:t>
            </a:r>
            <a:endParaRPr lang="en-US"/>
          </a:p>
        </p:txBody>
      </p:sp>
    </p:spTree>
  </p:cSld>
  <p:clrMapOvr>
    <a:masterClrMapping/>
  </p:clrMapOvr>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34</TotalTime>
  <Words>627</Words>
  <Application>Microsoft Macintosh PowerPoint</Application>
  <PresentationFormat>On-screen Show (4:3)</PresentationFormat>
  <Paragraphs>46</Paragraphs>
  <Slides>7</Slides>
  <Notes>0</Notes>
  <HiddenSlides>0</HiddenSlides>
  <MMClips>0</MMClips>
  <ScaleCrop>false</ScaleCrop>
  <HeadingPairs>
    <vt:vector size="4" baseType="variant">
      <vt:variant>
        <vt:lpstr>Design Template</vt:lpstr>
      </vt:variant>
      <vt:variant>
        <vt:i4>1</vt:i4>
      </vt:variant>
      <vt:variant>
        <vt:lpstr>Slide Titles</vt:lpstr>
      </vt:variant>
      <vt:variant>
        <vt:i4>7</vt:i4>
      </vt:variant>
    </vt:vector>
  </HeadingPairs>
  <TitlesOfParts>
    <vt:vector size="8" baseType="lpstr">
      <vt:lpstr>Plaza</vt:lpstr>
      <vt:lpstr>Fulcrum of Change: Leveraging 50 States to Turn Around 5,000 Schools   Lauren Morando Rhim and Sam Redding </vt:lpstr>
      <vt:lpstr>CII Research Project</vt:lpstr>
      <vt:lpstr>Integrating the Expanded SIG Program Into Existing School Improvement Efforts </vt:lpstr>
      <vt:lpstr>Emerging Lessons for States</vt:lpstr>
      <vt:lpstr>Early Indicators of Positive Change</vt:lpstr>
      <vt:lpstr>Early Indicators of Positive Change</vt:lpstr>
      <vt:lpstr>Details/Questions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Fulcrum of Change: Leveraging 50 States to Turn Around 5,000 Schools   Lauren Morando Rhim and Sam Redding </dc:title>
  <dc:creator>Lauren Rhim</dc:creator>
  <cp:lastModifiedBy>Lauren Rhim</cp:lastModifiedBy>
  <cp:revision>3</cp:revision>
  <dcterms:created xsi:type="dcterms:W3CDTF">2011-06-16T03:12:30Z</dcterms:created>
  <dcterms:modified xsi:type="dcterms:W3CDTF">2011-06-16T03:17:40Z</dcterms:modified>
</cp:coreProperties>
</file>